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56" r:id="rId3"/>
    <p:sldId id="257" r:id="rId4"/>
    <p:sldId id="258" r:id="rId5"/>
    <p:sldId id="259" r:id="rId6"/>
    <p:sldId id="269" r:id="rId7"/>
    <p:sldId id="270" r:id="rId8"/>
    <p:sldId id="271" r:id="rId9"/>
    <p:sldId id="272" r:id="rId10"/>
    <p:sldId id="273" r:id="rId11"/>
    <p:sldId id="260" r:id="rId12"/>
    <p:sldId id="261" r:id="rId13"/>
    <p:sldId id="262" r:id="rId14"/>
    <p:sldId id="263" r:id="rId15"/>
    <p:sldId id="265" r:id="rId16"/>
    <p:sldId id="266" r:id="rId17"/>
    <p:sldId id="267" r:id="rId18"/>
    <p:sldId id="268" r:id="rId1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2" d="100"/>
          <a:sy n="102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AB34E-3563-1E4E-A77B-F6546A02D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8401DD-D2C8-5E44-A34C-714BF27C90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48B83-3565-8847-A06C-8E9D5AC32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4365B-F48E-2542-BE2D-6FC442649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31EF5-98FD-0D41-B344-1BC4D95BC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50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16F8B-7F18-0446-AFFC-D08F9D8AE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D8A7D2-B5D5-6F48-8EB0-45C8C14ED2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90191-C026-C34F-B088-91319DADC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A1748-B52E-234A-A7C6-C16DDEB96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7E5EF-4603-7140-8D31-17B2CD60B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123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E09BEF-8E9F-6343-AAB0-2EBE92CA43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E1F10D-7C00-A140-A02A-2835540F6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3248C-892D-104C-AE80-292EA0B5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C6E04-1B45-6A49-AEAA-ECAB263B2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787F2-BDD4-5946-84E7-1AA974D5D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8948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1C4E9-B61B-A547-893D-1C3790BAF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9F5C3-9FF1-0F4E-9B33-8ED5150A3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975BA-AF3D-A245-B454-83C6C615F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E1160-4E0F-3043-865E-7C5DE5FFB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8F70B-7A81-6042-9BF9-79E1C6A36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421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A6303-8F5D-954C-95A7-051257303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82CEE-B9C0-004C-9DE3-CA00E4E8D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C4E2A-ADD0-CE4D-9D46-3AC2D5232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94A11-44BA-BF42-AC7C-7CF1BF69F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60143-3111-6B4B-9345-9C5ABCF22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6461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0ED84-0D11-AA4E-A3CB-DC836F078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46B17-ABFE-D74C-91B9-621684304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79FDA-3232-4349-8927-1F660595E4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A49408-399F-484B-A065-15719B25B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FDB9B6-CCCD-E446-B67B-0F606EBF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226B72-D916-E94B-9102-B03F65731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76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31D28-10A6-6B4C-9B84-B0D74A8EE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9CEDA-8AD4-8B47-92BE-13EA6C197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B9524B-EFFA-3741-A76B-FD87B54225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ED9DCD-89D8-F043-A3B3-3A0608295C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A8EAA-91AF-4D43-B6F3-0E47CF7A01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0ECCC4-F3A5-7343-B1B0-A2CE177A5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14A061-94E7-A041-BA01-29EF0F1F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F510F7-E845-C740-9327-EF3C79032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2149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46C47-EDBE-5745-89E2-594676FDA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3857A7-2779-224D-A09C-5F19D23C3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5F71DC-4408-6B48-BCB9-13DC02A7A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0A69B0-73D0-984E-B9B0-0F928CA83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4381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B6BCAC-0E1E-B44F-9A38-38AA6479E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164BD-839B-1B43-836D-18D9E3290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D5F347-08E0-4746-B1A7-AC9528D2F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620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20ADE-3B27-6945-A663-63B5AD4EC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237B0-E927-5F41-9D17-EE5CB19D5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8BC2D-1DB5-1743-8194-873525635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8358B3-F9D6-9842-8781-737D05163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B789D-C59B-2149-9D7D-16C8B710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2A0559-7A16-354B-A220-4B059A537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6791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A3F3F-BD16-7F44-B918-27541264F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91A50A-B706-DC46-B056-F0CC11A625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0E2BF9-48F4-0746-B9E9-38FBD143A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4AA693-F24E-2E4F-B8BE-B1E583ED4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92F2A2-D705-3C48-BAA9-5F4E072BD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59509C-375A-ED48-A646-51CAF3B5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197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4B656C-0C90-814D-BC69-359CA1D5E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7513B-277C-444D-B643-8147B26F5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3C1A2-B635-FF45-A2B9-E90E5884DF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CEED9-BBF9-0E40-9E35-4D3B4B5A3BA0}" type="datetimeFigureOut">
              <a:rPr lang="en-GB" smtClean="0"/>
              <a:t>19/05/2020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2A5B0-7B12-3149-A285-A5E0E953CE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8FC55-96F8-9F40-BA21-70EA24C056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B9581-46CF-4549-8D7D-05A214BF6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045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114AA4-2A58-9C47-9984-56308D8DF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596" y="0"/>
            <a:ext cx="73908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524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B25508-61DD-0844-86DB-2ED732091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010"/>
            <a:ext cx="62865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958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046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3963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7850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8075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742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3157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34950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2763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7BB15D-3692-9F4E-B7C8-1CF0AA2D7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2465"/>
            <a:ext cx="12192000" cy="369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9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B40EE8-520A-A74E-A58B-169EAC426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445"/>
            <a:ext cx="12192000" cy="647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72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492FEC-DA56-A840-82F4-D35FC09FE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11" y="0"/>
            <a:ext cx="116233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869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B25508-61DD-0844-86DB-2ED732091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010"/>
            <a:ext cx="6286500" cy="889000"/>
          </a:xfrm>
          <a:prstGeom prst="rect">
            <a:avLst/>
          </a:prstGeom>
        </p:spPr>
      </p:pic>
      <p:pic>
        <p:nvPicPr>
          <p:cNvPr id="4" name="Picture 3" descr="A picture containing light&#10;&#10;Description automatically generated">
            <a:extLst>
              <a:ext uri="{FF2B5EF4-FFF2-40B4-BE49-F238E27FC236}">
                <a16:creationId xmlns:a16="http://schemas.microsoft.com/office/drawing/2014/main" id="{253C74F7-403E-154D-B5CA-95A0933B0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619" y="1007010"/>
            <a:ext cx="6096000" cy="471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65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B25508-61DD-0844-86DB-2ED732091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010"/>
            <a:ext cx="6286500" cy="889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5F461A-4C08-864F-A3A2-6AC6F4382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72" y="1007010"/>
            <a:ext cx="6283162" cy="485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673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B25508-61DD-0844-86DB-2ED732091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010"/>
            <a:ext cx="6286500" cy="889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75717A-1E21-C34B-9CC8-2D031DB459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53" y="1000125"/>
            <a:ext cx="62865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514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B25508-61DD-0844-86DB-2ED732091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010"/>
            <a:ext cx="6286500" cy="889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38218DE-AB12-514B-B900-2E708BFED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75" y="1007010"/>
            <a:ext cx="6096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880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B25508-61DD-0844-86DB-2ED732091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010"/>
            <a:ext cx="6286500" cy="88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6AB9FA6-ADAC-6943-A754-E823F6D6E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screen shot of a social media post&#10;&#10;Description automatically generated">
            <a:extLst>
              <a:ext uri="{FF2B5EF4-FFF2-40B4-BE49-F238E27FC236}">
                <a16:creationId xmlns:a16="http://schemas.microsoft.com/office/drawing/2014/main" id="{E11E63DF-B48D-A04D-B444-E8EB12AC4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9008" y="1294355"/>
            <a:ext cx="7999956" cy="499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262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RobvdW</dc:creator>
  <cp:lastModifiedBy>RobvdW</cp:lastModifiedBy>
  <cp:revision>6</cp:revision>
  <dcterms:created xsi:type="dcterms:W3CDTF">2020-05-19T20:31:05Z</dcterms:created>
  <dcterms:modified xsi:type="dcterms:W3CDTF">2020-05-19T20:39:31Z</dcterms:modified>
</cp:coreProperties>
</file>

<file path=docProps/thumbnail.jpeg>
</file>